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83" r:id="rId5"/>
  </p:sldMasterIdLst>
  <p:notesMasterIdLst>
    <p:notesMasterId r:id="rId7"/>
  </p:notesMasterIdLst>
  <p:sldIdLst>
    <p:sldId id="256" r:id="rId6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8"/>
    <p:restoredTop sz="94626"/>
  </p:normalViewPr>
  <p:slideViewPr>
    <p:cSldViewPr snapToGrid="0">
      <p:cViewPr varScale="1">
        <p:scale>
          <a:sx n="116" d="100"/>
          <a:sy n="116" d="100"/>
        </p:scale>
        <p:origin x="8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3EC5B3-A722-7447-BEE0-E04F193E1C60}" type="datetimeFigureOut">
              <a:rPr lang="sv-SE" smtClean="0"/>
              <a:t>2024-09-12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5F45E-1904-C340-8791-02434D2EF87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82806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9A2E7DA-0986-EA78-BBA2-4A2A6408A26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86853" y="2125663"/>
            <a:ext cx="9144000" cy="2387600"/>
          </a:xfrm>
        </p:spPr>
        <p:txBody>
          <a:bodyPr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000"/>
            </a:lvl1pPr>
          </a:lstStyle>
          <a:p>
            <a:r>
              <a:rPr lang="en-GB" dirty="0"/>
              <a:t>Click to write a </a:t>
            </a:r>
            <a:br>
              <a:rPr lang="en-GB" dirty="0"/>
            </a:br>
            <a:r>
              <a:rPr lang="en-GB" dirty="0"/>
              <a:t>main headline on up to three lines</a:t>
            </a:r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0C46D267-D0E0-291E-EC02-4B1DB1D0DB0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86853" y="4605338"/>
            <a:ext cx="9144000" cy="1099414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add a subtext</a:t>
            </a:r>
            <a:endParaRPr lang="sv-SE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9680F87-B2F1-05C6-FF28-FC13559BF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2" name="Frame 2">
            <a:extLst>
              <a:ext uri="{FF2B5EF4-FFF2-40B4-BE49-F238E27FC236}">
                <a16:creationId xmlns:a16="http://schemas.microsoft.com/office/drawing/2014/main" id="{774D630F-C06C-D902-12B6-2B4D89DA4BBD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5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CA39D92-9919-A80E-44FF-6B912E85073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71476" y="457200"/>
            <a:ext cx="11361738" cy="59436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000"/>
            </a:lvl1pPr>
          </a:lstStyle>
          <a:p>
            <a:r>
              <a:rPr lang="en-US" dirty="0"/>
              <a:t>Click icon to insert picture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62FF34D-C8F8-1796-647D-D17056A27E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81955" y="612475"/>
            <a:ext cx="4701904" cy="3079029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8368002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>
            <a:extLst>
              <a:ext uri="{FF2B5EF4-FFF2-40B4-BE49-F238E27FC236}">
                <a16:creationId xmlns:a16="http://schemas.microsoft.com/office/drawing/2014/main" id="{B25EE643-6CD3-E865-F3FA-E438C3A1EC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6316" y="347329"/>
            <a:ext cx="11419368" cy="61527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6">
            <a:extLst>
              <a:ext uri="{FF2B5EF4-FFF2-40B4-BE49-F238E27FC236}">
                <a16:creationId xmlns:a16="http://schemas.microsoft.com/office/drawing/2014/main" id="{DBE35658-794A-3EC0-E333-CEBF44DAC3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8742" y="914399"/>
            <a:ext cx="4798858" cy="5029199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4F11C986-45DE-DF60-71E7-C6E4F6EFD8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914400"/>
            <a:ext cx="5713413" cy="50292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175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>
            <a:extLst>
              <a:ext uri="{FF2B5EF4-FFF2-40B4-BE49-F238E27FC236}">
                <a16:creationId xmlns:a16="http://schemas.microsoft.com/office/drawing/2014/main" id="{B25EE643-6CD3-E865-F3FA-E438C3A1EC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6316" y="347329"/>
            <a:ext cx="11419368" cy="61527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6">
            <a:extLst>
              <a:ext uri="{FF2B5EF4-FFF2-40B4-BE49-F238E27FC236}">
                <a16:creationId xmlns:a16="http://schemas.microsoft.com/office/drawing/2014/main" id="{DBE35658-794A-3EC0-E333-CEBF44DAC3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8742" y="914399"/>
            <a:ext cx="4798858" cy="5029199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4F11C986-45DE-DF60-71E7-C6E4F6EFD8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914400"/>
            <a:ext cx="5713413" cy="50292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17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577991A-9B63-36B6-2753-6877EAB27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0409824-490F-E599-A36C-1563888C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7" name="Title 7">
            <a:extLst>
              <a:ext uri="{FF2B5EF4-FFF2-40B4-BE49-F238E27FC236}">
                <a16:creationId xmlns:a16="http://schemas.microsoft.com/office/drawing/2014/main" id="{55ABA47A-F55D-A043-3846-49B866EBFF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83920"/>
            <a:ext cx="4114800" cy="5059680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Content Placeholder 9">
            <a:extLst>
              <a:ext uri="{FF2B5EF4-FFF2-40B4-BE49-F238E27FC236}">
                <a16:creationId xmlns:a16="http://schemas.microsoft.com/office/drawing/2014/main" id="{83ED00C4-2EA5-B035-9A55-4D5AA9DC94C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475413" y="2438400"/>
            <a:ext cx="4799012" cy="3505200"/>
          </a:xfrm>
        </p:spPr>
        <p:txBody>
          <a:bodyPr>
            <a:normAutofit/>
          </a:bodyPr>
          <a:lstStyle>
            <a:lvl1pPr marL="0" indent="0">
              <a:lnSpc>
                <a:spcPct val="125000"/>
              </a:lnSpc>
              <a:buNone/>
              <a:defRPr sz="18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lnSpc>
                <a:spcPct val="125000"/>
              </a:lnSpc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914400" indent="0">
              <a:lnSpc>
                <a:spcPct val="125000"/>
              </a:lnSpc>
              <a:buNone/>
              <a:defRPr sz="1400" i="1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1600" indent="0">
              <a:lnSpc>
                <a:spcPct val="125000"/>
              </a:lnSpc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8800" indent="0">
              <a:lnSpc>
                <a:spcPct val="125000"/>
              </a:lnSpc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rame 2">
            <a:extLst>
              <a:ext uri="{FF2B5EF4-FFF2-40B4-BE49-F238E27FC236}">
                <a16:creationId xmlns:a16="http://schemas.microsoft.com/office/drawing/2014/main" id="{34C5D471-EAEA-F6E8-9376-2A544AB06A89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395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1DD55C5-9857-94EC-44CE-F5E903CF37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7985606-CC2A-6008-ABBB-FF06FD842EA5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marL="432000" marR="0" lvl="1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432000" marR="0" lvl="2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432000" marR="0" lvl="4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sv-SE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577991A-9B63-36B6-2753-6877EAB27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0409824-490F-E599-A36C-1563888C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7" name="Frame 2">
            <a:extLst>
              <a:ext uri="{FF2B5EF4-FFF2-40B4-BE49-F238E27FC236}">
                <a16:creationId xmlns:a16="http://schemas.microsoft.com/office/drawing/2014/main" id="{F2396053-7505-0E60-A040-43468F06A655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405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+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42E959F-61AB-0B74-7B92-BD252CFB93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1450877-DCD3-7582-EC30-24BC3570835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31520" y="1683638"/>
            <a:ext cx="5192479" cy="446974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marL="432000" marR="0" lvl="1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432000" marR="0" lvl="2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432000" marR="0" lvl="4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sv-SE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8F54512F-4C19-60A5-0A1C-0562CAA1CC5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44469" y="1683638"/>
            <a:ext cx="5192479" cy="446974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marL="432000" marR="0" lvl="1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432000" marR="0" lvl="2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432000" marR="0" lvl="4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sv-SE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83ABFBA9-40EE-783D-4001-BA84C27FC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181D912-DEB0-3F7F-C9D4-0B1E3DC19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8" name="Frame 2">
            <a:extLst>
              <a:ext uri="{FF2B5EF4-FFF2-40B4-BE49-F238E27FC236}">
                <a16:creationId xmlns:a16="http://schemas.microsoft.com/office/drawing/2014/main" id="{38F557EE-FA80-8A9B-C3F0-73E57740F072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52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FD872928-B479-F7C5-9C83-C448FBA361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1020445"/>
            <a:ext cx="4114800" cy="502920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61E3771A-E1EB-0CBE-828C-2C5E1F2AE6CF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475227" y="1020445"/>
            <a:ext cx="4802735" cy="5029200"/>
          </a:xfrm>
        </p:spPr>
        <p:txBody>
          <a:bodyPr anchor="ctr">
            <a:normAutofit/>
          </a:bodyPr>
          <a:lstStyle>
            <a:lvl1pPr marL="22860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/>
            </a:lvl1pPr>
            <a:lvl2pPr marL="41148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600"/>
            </a:lvl2pPr>
            <a:lvl3pPr marL="59436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/>
            </a:lvl3pPr>
            <a:lvl4pPr marL="77724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200"/>
            </a:lvl4pPr>
            <a:lvl5pPr marL="96012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2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78552E1-07B0-A631-78D3-D3C0E4C0CD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61212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D635B7F-3E76-4C66-6A5A-9156FCE3D9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0" y="61212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ame 2">
            <a:extLst>
              <a:ext uri="{FF2B5EF4-FFF2-40B4-BE49-F238E27FC236}">
                <a16:creationId xmlns:a16="http://schemas.microsoft.com/office/drawing/2014/main" id="{70F70DE7-E968-36B2-592C-FAB3C8B65294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267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21F215D-0D9E-64B3-1F66-E90B87932A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00741"/>
            <a:ext cx="4802372" cy="278891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E86A4459-11C2-44C6-0173-C666D5AADC1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914400" y="3825239"/>
            <a:ext cx="4802735" cy="2072641"/>
          </a:xfrm>
        </p:spPr>
        <p:txBody>
          <a:bodyPr>
            <a:normAutofit/>
          </a:bodyPr>
          <a:lstStyle>
            <a:lvl1pPr marL="0" indent="0">
              <a:lnSpc>
                <a:spcPct val="125000"/>
              </a:lnSpc>
              <a:spcBef>
                <a:spcPts val="0"/>
              </a:spcBef>
              <a:buNone/>
              <a:defRPr sz="1800"/>
            </a:lvl1pPr>
            <a:lvl2pPr marL="457200" indent="0">
              <a:lnSpc>
                <a:spcPct val="125000"/>
              </a:lnSpc>
              <a:spcBef>
                <a:spcPts val="0"/>
              </a:spcBef>
              <a:buNone/>
              <a:defRPr sz="1600"/>
            </a:lvl2pPr>
            <a:lvl3pPr marL="914400" indent="0">
              <a:lnSpc>
                <a:spcPct val="125000"/>
              </a:lnSpc>
              <a:spcBef>
                <a:spcPts val="0"/>
              </a:spcBef>
              <a:buNone/>
              <a:defRPr sz="1400"/>
            </a:lvl3pPr>
            <a:lvl4pPr marL="1371600" indent="0">
              <a:lnSpc>
                <a:spcPct val="125000"/>
              </a:lnSpc>
              <a:spcBef>
                <a:spcPts val="0"/>
              </a:spcBef>
              <a:buNone/>
              <a:defRPr sz="1200"/>
            </a:lvl4pPr>
            <a:lvl5pPr marL="1828800" indent="0">
              <a:lnSpc>
                <a:spcPct val="125000"/>
              </a:lnSpc>
              <a:spcBef>
                <a:spcPts val="0"/>
              </a:spcBef>
              <a:buNone/>
              <a:defRPr sz="12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84EF14-0982-D931-9DD6-ECFE61D5B0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78587" y="921230"/>
            <a:ext cx="5713413" cy="5029200"/>
          </a:xfrm>
          <a:custGeom>
            <a:avLst/>
            <a:gdLst>
              <a:gd name="connsiteX0" fmla="*/ 5327097 w 5713413"/>
              <a:gd name="connsiteY0" fmla="*/ 0 h 5029200"/>
              <a:gd name="connsiteX1" fmla="*/ 5713413 w 5713413"/>
              <a:gd name="connsiteY1" fmla="*/ 0 h 5029200"/>
              <a:gd name="connsiteX2" fmla="*/ 5713413 w 5713413"/>
              <a:gd name="connsiteY2" fmla="*/ 5029200 h 5029200"/>
              <a:gd name="connsiteX3" fmla="*/ 5327097 w 5713413"/>
              <a:gd name="connsiteY3" fmla="*/ 5029200 h 5029200"/>
              <a:gd name="connsiteX4" fmla="*/ 0 w 5713413"/>
              <a:gd name="connsiteY4" fmla="*/ 0 h 5029200"/>
              <a:gd name="connsiteX5" fmla="*/ 5313743 w 5713413"/>
              <a:gd name="connsiteY5" fmla="*/ 0 h 5029200"/>
              <a:gd name="connsiteX6" fmla="*/ 5313743 w 5713413"/>
              <a:gd name="connsiteY6" fmla="*/ 5029200 h 5029200"/>
              <a:gd name="connsiteX7" fmla="*/ 0 w 5713413"/>
              <a:gd name="connsiteY7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13413" h="5029200">
                <a:moveTo>
                  <a:pt x="5327097" y="0"/>
                </a:moveTo>
                <a:lnTo>
                  <a:pt x="5713413" y="0"/>
                </a:lnTo>
                <a:lnTo>
                  <a:pt x="5713413" y="5029200"/>
                </a:lnTo>
                <a:lnTo>
                  <a:pt x="5327097" y="5029200"/>
                </a:lnTo>
                <a:close/>
                <a:moveTo>
                  <a:pt x="0" y="0"/>
                </a:moveTo>
                <a:lnTo>
                  <a:pt x="5313743" y="0"/>
                </a:lnTo>
                <a:lnTo>
                  <a:pt x="5313743" y="5029200"/>
                </a:lnTo>
                <a:lnTo>
                  <a:pt x="0" y="502920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78552E1-07B0-A631-78D3-D3C0E4C0CD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61212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D635B7F-3E76-4C66-6A5A-9156FCE3D9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0" y="61212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ame 2">
            <a:extLst>
              <a:ext uri="{FF2B5EF4-FFF2-40B4-BE49-F238E27FC236}">
                <a16:creationId xmlns:a16="http://schemas.microsoft.com/office/drawing/2014/main" id="{600C14E1-05D5-C84E-32AB-646A6A347775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807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 + 4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577991A-9B63-36B6-2753-6877EAB27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0409824-490F-E599-A36C-1563888C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4" name="Picture Placeholder 26">
            <a:extLst>
              <a:ext uri="{FF2B5EF4-FFF2-40B4-BE49-F238E27FC236}">
                <a16:creationId xmlns:a16="http://schemas.microsoft.com/office/drawing/2014/main" id="{717825D1-928B-67D6-3350-6A61AD544DC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990823" y="1683638"/>
            <a:ext cx="1479271" cy="2160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 </a:t>
            </a:r>
          </a:p>
        </p:txBody>
      </p:sp>
      <p:sp>
        <p:nvSpPr>
          <p:cNvPr id="8" name="Picture Placeholder 26">
            <a:extLst>
              <a:ext uri="{FF2B5EF4-FFF2-40B4-BE49-F238E27FC236}">
                <a16:creationId xmlns:a16="http://schemas.microsoft.com/office/drawing/2014/main" id="{823D4DCC-B067-F55C-0076-B9E677EEDCB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606485" y="1683638"/>
            <a:ext cx="3853995" cy="2160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 </a:t>
            </a:r>
          </a:p>
        </p:txBody>
      </p:sp>
      <p:sp>
        <p:nvSpPr>
          <p:cNvPr id="10" name="Picture Placeholder 26">
            <a:extLst>
              <a:ext uri="{FF2B5EF4-FFF2-40B4-BE49-F238E27FC236}">
                <a16:creationId xmlns:a16="http://schemas.microsoft.com/office/drawing/2014/main" id="{2CDC558E-085D-F51B-0BE8-ECDCF9BC9D15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981209" y="3993387"/>
            <a:ext cx="1479271" cy="2160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 </a:t>
            </a:r>
          </a:p>
        </p:txBody>
      </p:sp>
      <p:sp>
        <p:nvSpPr>
          <p:cNvPr id="11" name="Picture Placeholder 26">
            <a:extLst>
              <a:ext uri="{FF2B5EF4-FFF2-40B4-BE49-F238E27FC236}">
                <a16:creationId xmlns:a16="http://schemas.microsoft.com/office/drawing/2014/main" id="{2E39695B-DFC7-469A-2D7C-D48876A65DFF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5989761" y="3993387"/>
            <a:ext cx="3853995" cy="2160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 </a:t>
            </a:r>
          </a:p>
        </p:txBody>
      </p:sp>
      <p:sp>
        <p:nvSpPr>
          <p:cNvPr id="14" name="Frame 2">
            <a:extLst>
              <a:ext uri="{FF2B5EF4-FFF2-40B4-BE49-F238E27FC236}">
                <a16:creationId xmlns:a16="http://schemas.microsoft.com/office/drawing/2014/main" id="{EA8D58B6-84D8-10B8-4F04-66E30534615D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ubrik 1">
            <a:extLst>
              <a:ext uri="{FF2B5EF4-FFF2-40B4-BE49-F238E27FC236}">
                <a16:creationId xmlns:a16="http://schemas.microsoft.com/office/drawing/2014/main" id="{EAAB2E44-09FA-8C46-EFFF-B60659AFCE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1520" y="730885"/>
            <a:ext cx="10728960" cy="793115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16" name="Platshållare för innehåll 2">
            <a:extLst>
              <a:ext uri="{FF2B5EF4-FFF2-40B4-BE49-F238E27FC236}">
                <a16:creationId xmlns:a16="http://schemas.microsoft.com/office/drawing/2014/main" id="{A9D4321C-B1B0-DB8F-BE55-8201B5C725F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31520" y="1683638"/>
            <a:ext cx="5056419" cy="446974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marL="432000" marR="0" lvl="1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432000" marR="0" lvl="2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432000" marR="0" lvl="4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sv-SE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5100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8ACDC81-966A-671B-54E9-82E65A2060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6880CD98-F2DD-389D-4E4C-478E6C1A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AD9F9BD-4F93-F77D-1564-CE2A53AEA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6" name="Platshållare för bild 5">
            <a:extLst>
              <a:ext uri="{FF2B5EF4-FFF2-40B4-BE49-F238E27FC236}">
                <a16:creationId xmlns:a16="http://schemas.microsoft.com/office/drawing/2014/main" id="{E5547E9C-1B39-0EC7-886D-5CAD48BBB2D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8820" y="1628774"/>
            <a:ext cx="10605428" cy="4524613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3" name="Frame 2">
            <a:extLst>
              <a:ext uri="{FF2B5EF4-FFF2-40B4-BE49-F238E27FC236}">
                <a16:creationId xmlns:a16="http://schemas.microsoft.com/office/drawing/2014/main" id="{A8BA3B16-1FE7-0BCA-1C5D-E65A8377F1DC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085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8ACDC81-966A-671B-54E9-82E65A2060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6880CD98-F2DD-389D-4E4C-478E6C1A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AD9F9BD-4F93-F77D-1564-CE2A53AEA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6" name="Frame 2">
            <a:extLst>
              <a:ext uri="{FF2B5EF4-FFF2-40B4-BE49-F238E27FC236}">
                <a16:creationId xmlns:a16="http://schemas.microsoft.com/office/drawing/2014/main" id="{276828D8-0980-D98F-5F41-B4E6AF1B8671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3655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cription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7FD35F18-C2C2-1783-E687-CE02211D5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EB19507-DB5D-3B3B-3062-1974541EB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C2B512A3-9228-93D5-C60A-88D45BBF6A8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01814" y="1281906"/>
            <a:ext cx="4294186" cy="4294187"/>
          </a:xfrm>
          <a:solidFill>
            <a:schemeClr val="accent2"/>
          </a:solidFill>
          <a:ln>
            <a:noFill/>
          </a:ln>
        </p:spPr>
        <p:txBody>
          <a:bodyPr lIns="360000" tIns="360000" rIns="360000" bIns="360000" anchor="b"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2034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write</a:t>
            </a:r>
            <a:r>
              <a:rPr lang="sv-SE" dirty="0"/>
              <a:t> a short text on 6 </a:t>
            </a:r>
            <a:r>
              <a:rPr lang="sv-SE" dirty="0" err="1"/>
              <a:t>lines</a:t>
            </a:r>
            <a:r>
              <a:rPr lang="sv-SE" dirty="0"/>
              <a:t> maximum,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consectetuer</a:t>
            </a:r>
            <a:r>
              <a:rPr lang="sv-SE" dirty="0"/>
              <a:t> </a:t>
            </a:r>
            <a:r>
              <a:rPr lang="sv-SE" dirty="0" err="1"/>
              <a:t>adipiscing</a:t>
            </a:r>
            <a:r>
              <a:rPr lang="sv-SE" dirty="0"/>
              <a:t> elit, sed </a:t>
            </a:r>
            <a:r>
              <a:rPr lang="sv-SE" dirty="0" err="1"/>
              <a:t>diam</a:t>
            </a:r>
            <a:r>
              <a:rPr lang="sv-SE" dirty="0"/>
              <a:t> </a:t>
            </a:r>
            <a:r>
              <a:rPr lang="sv-SE" dirty="0" err="1"/>
              <a:t>nonummy</a:t>
            </a:r>
            <a:r>
              <a:rPr lang="sv-SE" dirty="0"/>
              <a:t> </a:t>
            </a:r>
            <a:r>
              <a:rPr lang="sv-SE" dirty="0" err="1"/>
              <a:t>nibh</a:t>
            </a:r>
            <a:r>
              <a:rPr lang="sv-SE" dirty="0"/>
              <a:t> </a:t>
            </a:r>
            <a:r>
              <a:rPr lang="sv-SE" dirty="0" err="1"/>
              <a:t>euismod</a:t>
            </a:r>
            <a:r>
              <a:rPr lang="sv-SE" dirty="0"/>
              <a:t> </a:t>
            </a:r>
            <a:r>
              <a:rPr lang="sv-SE" dirty="0" err="1"/>
              <a:t>tincidunt</a:t>
            </a:r>
            <a:r>
              <a:rPr lang="sv-SE" dirty="0"/>
              <a:t> ut </a:t>
            </a:r>
            <a:r>
              <a:rPr lang="sv-SE" dirty="0" err="1"/>
              <a:t>laoreet</a:t>
            </a:r>
            <a:r>
              <a:rPr lang="sv-SE" dirty="0"/>
              <a:t> </a:t>
            </a:r>
            <a:r>
              <a:rPr lang="sv-SE" dirty="0" err="1"/>
              <a:t>dolore</a:t>
            </a:r>
            <a:r>
              <a:rPr lang="sv-SE" dirty="0"/>
              <a:t>.</a:t>
            </a:r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45CBCB8F-BE63-4EE6-8643-1438FABF54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1281906"/>
            <a:ext cx="4294187" cy="4294187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9" name="Frame 2">
            <a:extLst>
              <a:ext uri="{FF2B5EF4-FFF2-40B4-BE49-F238E27FC236}">
                <a16:creationId xmlns:a16="http://schemas.microsoft.com/office/drawing/2014/main" id="{34E72B3A-A3DB-F413-D806-37D400A08CBE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378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scription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7FD35F18-C2C2-1783-E687-CE02211D5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EB19507-DB5D-3B3B-3062-1974541EB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C2B512A3-9228-93D5-C60A-88D45BBF6A8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01814" y="1281906"/>
            <a:ext cx="4294186" cy="4294187"/>
          </a:xfrm>
          <a:solidFill>
            <a:schemeClr val="accent1"/>
          </a:solidFill>
          <a:ln>
            <a:noFill/>
          </a:ln>
        </p:spPr>
        <p:txBody>
          <a:bodyPr lIns="360000" tIns="360000" rIns="360000" bIns="360000" anchor="b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2034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write</a:t>
            </a:r>
            <a:r>
              <a:rPr lang="sv-SE" dirty="0"/>
              <a:t> a short text on 6 </a:t>
            </a:r>
            <a:r>
              <a:rPr lang="sv-SE" dirty="0" err="1"/>
              <a:t>lines</a:t>
            </a:r>
            <a:r>
              <a:rPr lang="sv-SE" dirty="0"/>
              <a:t> maximum,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consectetuer</a:t>
            </a:r>
            <a:r>
              <a:rPr lang="sv-SE" dirty="0"/>
              <a:t> </a:t>
            </a:r>
            <a:r>
              <a:rPr lang="sv-SE" dirty="0" err="1"/>
              <a:t>adipiscing</a:t>
            </a:r>
            <a:r>
              <a:rPr lang="sv-SE" dirty="0"/>
              <a:t> elit, sed </a:t>
            </a:r>
            <a:r>
              <a:rPr lang="sv-SE" dirty="0" err="1"/>
              <a:t>diam</a:t>
            </a:r>
            <a:r>
              <a:rPr lang="sv-SE" dirty="0"/>
              <a:t> </a:t>
            </a:r>
            <a:r>
              <a:rPr lang="sv-SE" dirty="0" err="1"/>
              <a:t>nonummy</a:t>
            </a:r>
            <a:r>
              <a:rPr lang="sv-SE" dirty="0"/>
              <a:t> </a:t>
            </a:r>
            <a:r>
              <a:rPr lang="sv-SE" dirty="0" err="1"/>
              <a:t>nibh</a:t>
            </a:r>
            <a:r>
              <a:rPr lang="sv-SE" dirty="0"/>
              <a:t> </a:t>
            </a:r>
            <a:r>
              <a:rPr lang="sv-SE" dirty="0" err="1"/>
              <a:t>euismod</a:t>
            </a:r>
            <a:r>
              <a:rPr lang="sv-SE" dirty="0"/>
              <a:t> </a:t>
            </a:r>
            <a:r>
              <a:rPr lang="sv-SE" dirty="0" err="1"/>
              <a:t>tincidunt</a:t>
            </a:r>
            <a:r>
              <a:rPr lang="sv-SE" dirty="0"/>
              <a:t> ut </a:t>
            </a:r>
            <a:r>
              <a:rPr lang="sv-SE" dirty="0" err="1"/>
              <a:t>laoreet</a:t>
            </a:r>
            <a:r>
              <a:rPr lang="sv-SE" dirty="0"/>
              <a:t> </a:t>
            </a:r>
            <a:r>
              <a:rPr lang="sv-SE" dirty="0" err="1"/>
              <a:t>dolore</a:t>
            </a:r>
            <a:r>
              <a:rPr lang="sv-SE" dirty="0"/>
              <a:t>.</a:t>
            </a:r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45CBCB8F-BE63-4EE6-8643-1438FABF54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1281906"/>
            <a:ext cx="4294187" cy="4294187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9" name="Frame 2">
            <a:extLst>
              <a:ext uri="{FF2B5EF4-FFF2-40B4-BE49-F238E27FC236}">
                <a16:creationId xmlns:a16="http://schemas.microsoft.com/office/drawing/2014/main" id="{34E72B3A-A3DB-F413-D806-37D400A08CBE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8095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BB1E76-5845-01C9-1D0D-03CFFE6F0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6316" y="347329"/>
            <a:ext cx="11419368" cy="61527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96C21AF-4286-DECE-37A1-E8980687A1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9160" y="655320"/>
            <a:ext cx="4572000" cy="5486400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8E1D6B3-3EC8-6AC4-BE2B-5C732C85679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475413" y="2773680"/>
            <a:ext cx="4572000" cy="336804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spcBef>
                <a:spcPts val="1000"/>
              </a:spcBef>
              <a:buNone/>
              <a:defRPr sz="16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914400" indent="0">
              <a:spcBef>
                <a:spcPts val="1000"/>
              </a:spcBef>
              <a:buNone/>
              <a:defRPr sz="14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1600" indent="0">
              <a:spcBef>
                <a:spcPts val="1000"/>
              </a:spcBef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8800" indent="0">
              <a:spcBef>
                <a:spcPts val="1000"/>
              </a:spcBef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369712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9A2E7DA-0986-EA78-BBA2-4A2A6408A26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86853" y="2125663"/>
            <a:ext cx="9144000" cy="2387600"/>
          </a:xfrm>
        </p:spPr>
        <p:txBody>
          <a:bodyPr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000"/>
            </a:lvl1pPr>
          </a:lstStyle>
          <a:p>
            <a:r>
              <a:rPr lang="en-GB" dirty="0"/>
              <a:t>Click to write a </a:t>
            </a:r>
            <a:br>
              <a:rPr lang="en-GB" dirty="0"/>
            </a:br>
            <a:r>
              <a:rPr lang="en-GB" dirty="0"/>
              <a:t>main headline on up to three lines</a:t>
            </a:r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0C46D267-D0E0-291E-EC02-4B1DB1D0DB0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86853" y="4605338"/>
            <a:ext cx="9144000" cy="1099414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add a subtext</a:t>
            </a:r>
            <a:endParaRPr lang="sv-SE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9680F87-B2F1-05C6-FF28-FC13559BF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12" name="Frame 2">
            <a:extLst>
              <a:ext uri="{FF2B5EF4-FFF2-40B4-BE49-F238E27FC236}">
                <a16:creationId xmlns:a16="http://schemas.microsoft.com/office/drawing/2014/main" id="{774D630F-C06C-D902-12B6-2B4D89DA4BBD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6714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CA39D92-9919-A80E-44FF-6B912E85073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71476" y="457200"/>
            <a:ext cx="11361738" cy="59436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000"/>
            </a:lvl1pPr>
          </a:lstStyle>
          <a:p>
            <a:r>
              <a:rPr lang="en-US" dirty="0"/>
              <a:t>Click icon to insert picture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62FF34D-C8F8-1796-647D-D17056A27E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81955" y="612475"/>
            <a:ext cx="4701904" cy="3079029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27059086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>
            <a:extLst>
              <a:ext uri="{FF2B5EF4-FFF2-40B4-BE49-F238E27FC236}">
                <a16:creationId xmlns:a16="http://schemas.microsoft.com/office/drawing/2014/main" id="{B25EE643-6CD3-E865-F3FA-E438C3A1EC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6316" y="347329"/>
            <a:ext cx="11419368" cy="61527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6">
            <a:extLst>
              <a:ext uri="{FF2B5EF4-FFF2-40B4-BE49-F238E27FC236}">
                <a16:creationId xmlns:a16="http://schemas.microsoft.com/office/drawing/2014/main" id="{DBE35658-794A-3EC0-E333-CEBF44DAC3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8742" y="914399"/>
            <a:ext cx="4798858" cy="5029199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4F11C986-45DE-DF60-71E7-C6E4F6EFD8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914400"/>
            <a:ext cx="5713413" cy="50292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1436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>
            <a:extLst>
              <a:ext uri="{FF2B5EF4-FFF2-40B4-BE49-F238E27FC236}">
                <a16:creationId xmlns:a16="http://schemas.microsoft.com/office/drawing/2014/main" id="{B25EE643-6CD3-E865-F3FA-E438C3A1EC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6316" y="347329"/>
            <a:ext cx="11419368" cy="61527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6">
            <a:extLst>
              <a:ext uri="{FF2B5EF4-FFF2-40B4-BE49-F238E27FC236}">
                <a16:creationId xmlns:a16="http://schemas.microsoft.com/office/drawing/2014/main" id="{DBE35658-794A-3EC0-E333-CEBF44DAC3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8742" y="914399"/>
            <a:ext cx="4798858" cy="5029199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4F11C986-45DE-DF60-71E7-C6E4F6EFD8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914400"/>
            <a:ext cx="5713413" cy="50292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3386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577991A-9B63-36B6-2753-6877EAB27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0409824-490F-E599-A36C-1563888C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7" name="Title 7">
            <a:extLst>
              <a:ext uri="{FF2B5EF4-FFF2-40B4-BE49-F238E27FC236}">
                <a16:creationId xmlns:a16="http://schemas.microsoft.com/office/drawing/2014/main" id="{55ABA47A-F55D-A043-3846-49B866EBFF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83920"/>
            <a:ext cx="4114800" cy="5059680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Content Placeholder 9">
            <a:extLst>
              <a:ext uri="{FF2B5EF4-FFF2-40B4-BE49-F238E27FC236}">
                <a16:creationId xmlns:a16="http://schemas.microsoft.com/office/drawing/2014/main" id="{83ED00C4-2EA5-B035-9A55-4D5AA9DC94C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475413" y="2438400"/>
            <a:ext cx="4799012" cy="3505200"/>
          </a:xfrm>
        </p:spPr>
        <p:txBody>
          <a:bodyPr>
            <a:normAutofit/>
          </a:bodyPr>
          <a:lstStyle>
            <a:lvl1pPr marL="0" indent="0">
              <a:lnSpc>
                <a:spcPct val="125000"/>
              </a:lnSpc>
              <a:buNone/>
              <a:defRPr sz="18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lnSpc>
                <a:spcPct val="125000"/>
              </a:lnSpc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914400" indent="0">
              <a:lnSpc>
                <a:spcPct val="125000"/>
              </a:lnSpc>
              <a:buNone/>
              <a:defRPr sz="1400" i="1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1600" indent="0">
              <a:lnSpc>
                <a:spcPct val="125000"/>
              </a:lnSpc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8800" indent="0">
              <a:lnSpc>
                <a:spcPct val="125000"/>
              </a:lnSpc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rame 2">
            <a:extLst>
              <a:ext uri="{FF2B5EF4-FFF2-40B4-BE49-F238E27FC236}">
                <a16:creationId xmlns:a16="http://schemas.microsoft.com/office/drawing/2014/main" id="{34C5D471-EAEA-F6E8-9376-2A544AB06A89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7671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1DD55C5-9857-94EC-44CE-F5E903CF37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7985606-CC2A-6008-ABBB-FF06FD842EA5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marL="432000" marR="0" lvl="2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Third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Fourth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Fifth level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577991A-9B63-36B6-2753-6877EAB27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0409824-490F-E599-A36C-1563888C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7" name="Frame 2">
            <a:extLst>
              <a:ext uri="{FF2B5EF4-FFF2-40B4-BE49-F238E27FC236}">
                <a16:creationId xmlns:a16="http://schemas.microsoft.com/office/drawing/2014/main" id="{F2396053-7505-0E60-A040-43468F06A655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1045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 +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42E959F-61AB-0B74-7B92-BD252CFB93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1450877-DCD3-7582-EC30-24BC3570835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31520" y="1683638"/>
            <a:ext cx="5192479" cy="446974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marL="432000" marR="0" lvl="2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Third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Fourth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Fifth level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8F54512F-4C19-60A5-0A1C-0562CAA1CC5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44469" y="1683638"/>
            <a:ext cx="5192479" cy="446974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marL="432000" marR="0" lvl="2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Third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Fourth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Fifth level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83ABFBA9-40EE-783D-4001-BA84C27FC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181D912-DEB0-3F7F-C9D4-0B1E3DC19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8" name="Frame 2">
            <a:extLst>
              <a:ext uri="{FF2B5EF4-FFF2-40B4-BE49-F238E27FC236}">
                <a16:creationId xmlns:a16="http://schemas.microsoft.com/office/drawing/2014/main" id="{38F557EE-FA80-8A9B-C3F0-73E57740F072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9285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FD872928-B479-F7C5-9C83-C448FBA361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1020445"/>
            <a:ext cx="4114800" cy="502920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61E3771A-E1EB-0CBE-828C-2C5E1F2AE6CF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475227" y="1020445"/>
            <a:ext cx="4802735" cy="5029200"/>
          </a:xfrm>
        </p:spPr>
        <p:txBody>
          <a:bodyPr anchor="ctr">
            <a:normAutofit/>
          </a:bodyPr>
          <a:lstStyle>
            <a:lvl1pPr marL="22860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/>
            </a:lvl1pPr>
            <a:lvl2pPr marL="41148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600"/>
            </a:lvl2pPr>
            <a:lvl3pPr marL="59436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/>
            </a:lvl3pPr>
            <a:lvl4pPr marL="77724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200"/>
            </a:lvl4pPr>
            <a:lvl5pPr marL="960120" indent="-22860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2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78552E1-07B0-A631-78D3-D3C0E4C0CD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61212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D635B7F-3E76-4C66-6A5A-9156FCE3D9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0" y="61212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ame 2">
            <a:extLst>
              <a:ext uri="{FF2B5EF4-FFF2-40B4-BE49-F238E27FC236}">
                <a16:creationId xmlns:a16="http://schemas.microsoft.com/office/drawing/2014/main" id="{70F70DE7-E968-36B2-592C-FAB3C8B65294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3303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21F215D-0D9E-64B3-1F66-E90B87932A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00741"/>
            <a:ext cx="4802372" cy="278891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E86A4459-11C2-44C6-0173-C666D5AADC1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914400" y="3825239"/>
            <a:ext cx="4802735" cy="2072641"/>
          </a:xfrm>
        </p:spPr>
        <p:txBody>
          <a:bodyPr>
            <a:normAutofit/>
          </a:bodyPr>
          <a:lstStyle>
            <a:lvl1pPr marL="0" indent="0">
              <a:lnSpc>
                <a:spcPct val="125000"/>
              </a:lnSpc>
              <a:spcBef>
                <a:spcPts val="0"/>
              </a:spcBef>
              <a:buNone/>
              <a:defRPr sz="1800"/>
            </a:lvl1pPr>
            <a:lvl2pPr marL="457200" indent="0">
              <a:lnSpc>
                <a:spcPct val="125000"/>
              </a:lnSpc>
              <a:spcBef>
                <a:spcPts val="0"/>
              </a:spcBef>
              <a:buNone/>
              <a:defRPr sz="1600"/>
            </a:lvl2pPr>
            <a:lvl3pPr marL="914400" indent="0">
              <a:lnSpc>
                <a:spcPct val="125000"/>
              </a:lnSpc>
              <a:spcBef>
                <a:spcPts val="0"/>
              </a:spcBef>
              <a:buNone/>
              <a:defRPr sz="1400"/>
            </a:lvl3pPr>
            <a:lvl4pPr marL="1371600" indent="0">
              <a:lnSpc>
                <a:spcPct val="125000"/>
              </a:lnSpc>
              <a:spcBef>
                <a:spcPts val="0"/>
              </a:spcBef>
              <a:buNone/>
              <a:defRPr sz="1200"/>
            </a:lvl4pPr>
            <a:lvl5pPr marL="1828800" indent="0">
              <a:lnSpc>
                <a:spcPct val="125000"/>
              </a:lnSpc>
              <a:spcBef>
                <a:spcPts val="0"/>
              </a:spcBef>
              <a:buNone/>
              <a:defRPr sz="12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84EF14-0982-D931-9DD6-ECFE61D5B0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78587" y="921230"/>
            <a:ext cx="5713413" cy="5029200"/>
          </a:xfrm>
          <a:custGeom>
            <a:avLst/>
            <a:gdLst>
              <a:gd name="connsiteX0" fmla="*/ 5327097 w 5713413"/>
              <a:gd name="connsiteY0" fmla="*/ 0 h 5029200"/>
              <a:gd name="connsiteX1" fmla="*/ 5713413 w 5713413"/>
              <a:gd name="connsiteY1" fmla="*/ 0 h 5029200"/>
              <a:gd name="connsiteX2" fmla="*/ 5713413 w 5713413"/>
              <a:gd name="connsiteY2" fmla="*/ 5029200 h 5029200"/>
              <a:gd name="connsiteX3" fmla="*/ 5327097 w 5713413"/>
              <a:gd name="connsiteY3" fmla="*/ 5029200 h 5029200"/>
              <a:gd name="connsiteX4" fmla="*/ 0 w 5713413"/>
              <a:gd name="connsiteY4" fmla="*/ 0 h 5029200"/>
              <a:gd name="connsiteX5" fmla="*/ 5313743 w 5713413"/>
              <a:gd name="connsiteY5" fmla="*/ 0 h 5029200"/>
              <a:gd name="connsiteX6" fmla="*/ 5313743 w 5713413"/>
              <a:gd name="connsiteY6" fmla="*/ 5029200 h 5029200"/>
              <a:gd name="connsiteX7" fmla="*/ 0 w 5713413"/>
              <a:gd name="connsiteY7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13413" h="5029200">
                <a:moveTo>
                  <a:pt x="5327097" y="0"/>
                </a:moveTo>
                <a:lnTo>
                  <a:pt x="5713413" y="0"/>
                </a:lnTo>
                <a:lnTo>
                  <a:pt x="5713413" y="5029200"/>
                </a:lnTo>
                <a:lnTo>
                  <a:pt x="5327097" y="5029200"/>
                </a:lnTo>
                <a:close/>
                <a:moveTo>
                  <a:pt x="0" y="0"/>
                </a:moveTo>
                <a:lnTo>
                  <a:pt x="5313743" y="0"/>
                </a:lnTo>
                <a:lnTo>
                  <a:pt x="5313743" y="5029200"/>
                </a:lnTo>
                <a:lnTo>
                  <a:pt x="0" y="5029200"/>
                </a:ln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78552E1-07B0-A631-78D3-D3C0E4C0CD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61212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D635B7F-3E76-4C66-6A5A-9156FCE3D9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4400" y="61212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ame 2">
            <a:extLst>
              <a:ext uri="{FF2B5EF4-FFF2-40B4-BE49-F238E27FC236}">
                <a16:creationId xmlns:a16="http://schemas.microsoft.com/office/drawing/2014/main" id="{600C14E1-05D5-C84E-32AB-646A6A347775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1087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 + 4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577991A-9B63-36B6-2753-6877EAB27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0409824-490F-E599-A36C-1563888C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4" name="Picture Placeholder 26">
            <a:extLst>
              <a:ext uri="{FF2B5EF4-FFF2-40B4-BE49-F238E27FC236}">
                <a16:creationId xmlns:a16="http://schemas.microsoft.com/office/drawing/2014/main" id="{717825D1-928B-67D6-3350-6A61AD544DC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990823" y="1683638"/>
            <a:ext cx="1479271" cy="21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 </a:t>
            </a:r>
          </a:p>
        </p:txBody>
      </p:sp>
      <p:sp>
        <p:nvSpPr>
          <p:cNvPr id="8" name="Picture Placeholder 26">
            <a:extLst>
              <a:ext uri="{FF2B5EF4-FFF2-40B4-BE49-F238E27FC236}">
                <a16:creationId xmlns:a16="http://schemas.microsoft.com/office/drawing/2014/main" id="{823D4DCC-B067-F55C-0076-B9E677EEDCB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606485" y="1683638"/>
            <a:ext cx="3853995" cy="21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 </a:t>
            </a:r>
          </a:p>
        </p:txBody>
      </p:sp>
      <p:sp>
        <p:nvSpPr>
          <p:cNvPr id="10" name="Picture Placeholder 26">
            <a:extLst>
              <a:ext uri="{FF2B5EF4-FFF2-40B4-BE49-F238E27FC236}">
                <a16:creationId xmlns:a16="http://schemas.microsoft.com/office/drawing/2014/main" id="{2CDC558E-085D-F51B-0BE8-ECDCF9BC9D15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981209" y="3993387"/>
            <a:ext cx="1479271" cy="21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 </a:t>
            </a:r>
          </a:p>
        </p:txBody>
      </p:sp>
      <p:sp>
        <p:nvSpPr>
          <p:cNvPr id="11" name="Picture Placeholder 26">
            <a:extLst>
              <a:ext uri="{FF2B5EF4-FFF2-40B4-BE49-F238E27FC236}">
                <a16:creationId xmlns:a16="http://schemas.microsoft.com/office/drawing/2014/main" id="{2E39695B-DFC7-469A-2D7C-D48876A65DFF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5989761" y="3993387"/>
            <a:ext cx="3853995" cy="21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/>
              <a:t> </a:t>
            </a:r>
          </a:p>
        </p:txBody>
      </p:sp>
      <p:sp>
        <p:nvSpPr>
          <p:cNvPr id="14" name="Frame 2">
            <a:extLst>
              <a:ext uri="{FF2B5EF4-FFF2-40B4-BE49-F238E27FC236}">
                <a16:creationId xmlns:a16="http://schemas.microsoft.com/office/drawing/2014/main" id="{EA8D58B6-84D8-10B8-4F04-66E30534615D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ubrik 1">
            <a:extLst>
              <a:ext uri="{FF2B5EF4-FFF2-40B4-BE49-F238E27FC236}">
                <a16:creationId xmlns:a16="http://schemas.microsoft.com/office/drawing/2014/main" id="{EAAB2E44-09FA-8C46-EFFF-B60659AFCE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1520" y="730885"/>
            <a:ext cx="10728960" cy="793115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16" name="Platshållare för innehåll 2">
            <a:extLst>
              <a:ext uri="{FF2B5EF4-FFF2-40B4-BE49-F238E27FC236}">
                <a16:creationId xmlns:a16="http://schemas.microsoft.com/office/drawing/2014/main" id="{A9D4321C-B1B0-DB8F-BE55-8201B5C725F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31520" y="1683638"/>
            <a:ext cx="5056419" cy="446974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marL="432000" marR="0" lvl="1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 level</a:t>
            </a:r>
          </a:p>
          <a:p>
            <a:pPr marL="432000" marR="0" lvl="2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Third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Fourth level</a:t>
            </a:r>
          </a:p>
          <a:p>
            <a:pPr marL="432000" marR="0" lvl="4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Fifth level</a:t>
            </a:r>
            <a:endParaRPr kumimoji="0" lang="sv-SE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28107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8ACDC81-966A-671B-54E9-82E65A2060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6880CD98-F2DD-389D-4E4C-478E6C1A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AD9F9BD-4F93-F77D-1564-CE2A53AEA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6" name="Platshållare för bild 5">
            <a:extLst>
              <a:ext uri="{FF2B5EF4-FFF2-40B4-BE49-F238E27FC236}">
                <a16:creationId xmlns:a16="http://schemas.microsoft.com/office/drawing/2014/main" id="{E5547E9C-1B39-0EC7-886D-5CAD48BBB2D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8820" y="1628774"/>
            <a:ext cx="10605428" cy="4524613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  <p:sp>
        <p:nvSpPr>
          <p:cNvPr id="3" name="Frame 2">
            <a:extLst>
              <a:ext uri="{FF2B5EF4-FFF2-40B4-BE49-F238E27FC236}">
                <a16:creationId xmlns:a16="http://schemas.microsoft.com/office/drawing/2014/main" id="{A8BA3B16-1FE7-0BCA-1C5D-E65A8377F1DC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3735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8ACDC81-966A-671B-54E9-82E65A2060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6880CD98-F2DD-389D-4E4C-478E6C1A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AD9F9BD-4F93-F77D-1564-CE2A53AEA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6" name="Frame 2">
            <a:extLst>
              <a:ext uri="{FF2B5EF4-FFF2-40B4-BE49-F238E27FC236}">
                <a16:creationId xmlns:a16="http://schemas.microsoft.com/office/drawing/2014/main" id="{276828D8-0980-D98F-5F41-B4E6AF1B8671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7192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cription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7FD35F18-C2C2-1783-E687-CE02211D5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EB19507-DB5D-3B3B-3062-1974541EB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C2B512A3-9228-93D5-C60A-88D45BBF6A8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01814" y="1281906"/>
            <a:ext cx="4294186" cy="4294187"/>
          </a:xfrm>
          <a:solidFill>
            <a:schemeClr val="accent2"/>
          </a:solidFill>
          <a:ln>
            <a:noFill/>
          </a:ln>
        </p:spPr>
        <p:txBody>
          <a:bodyPr lIns="360000" tIns="360000" rIns="360000" bIns="360000" anchor="b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2034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write</a:t>
            </a:r>
            <a:r>
              <a:rPr lang="sv-SE" dirty="0"/>
              <a:t> a short text on 6 </a:t>
            </a:r>
            <a:r>
              <a:rPr lang="sv-SE" dirty="0" err="1"/>
              <a:t>lines</a:t>
            </a:r>
            <a:r>
              <a:rPr lang="sv-SE" dirty="0"/>
              <a:t> maximum,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consectetuer</a:t>
            </a:r>
            <a:r>
              <a:rPr lang="sv-SE" dirty="0"/>
              <a:t> </a:t>
            </a:r>
            <a:r>
              <a:rPr lang="sv-SE" dirty="0" err="1"/>
              <a:t>adipiscing</a:t>
            </a:r>
            <a:r>
              <a:rPr lang="sv-SE" dirty="0"/>
              <a:t> elit, sed </a:t>
            </a:r>
            <a:r>
              <a:rPr lang="sv-SE" dirty="0" err="1"/>
              <a:t>diam</a:t>
            </a:r>
            <a:r>
              <a:rPr lang="sv-SE" dirty="0"/>
              <a:t> </a:t>
            </a:r>
            <a:r>
              <a:rPr lang="sv-SE" dirty="0" err="1"/>
              <a:t>nonummy</a:t>
            </a:r>
            <a:r>
              <a:rPr lang="sv-SE" dirty="0"/>
              <a:t> </a:t>
            </a:r>
            <a:r>
              <a:rPr lang="sv-SE" dirty="0" err="1"/>
              <a:t>nibh</a:t>
            </a:r>
            <a:r>
              <a:rPr lang="sv-SE" dirty="0"/>
              <a:t> </a:t>
            </a:r>
            <a:r>
              <a:rPr lang="sv-SE" dirty="0" err="1"/>
              <a:t>euismod</a:t>
            </a:r>
            <a:r>
              <a:rPr lang="sv-SE" dirty="0"/>
              <a:t> </a:t>
            </a:r>
            <a:r>
              <a:rPr lang="sv-SE" dirty="0" err="1"/>
              <a:t>tincidunt</a:t>
            </a:r>
            <a:r>
              <a:rPr lang="sv-SE" dirty="0"/>
              <a:t> ut </a:t>
            </a:r>
            <a:r>
              <a:rPr lang="sv-SE" dirty="0" err="1"/>
              <a:t>laoreet</a:t>
            </a:r>
            <a:r>
              <a:rPr lang="sv-SE" dirty="0"/>
              <a:t> </a:t>
            </a:r>
            <a:r>
              <a:rPr lang="sv-SE" dirty="0" err="1"/>
              <a:t>dolore</a:t>
            </a:r>
            <a:r>
              <a:rPr lang="sv-SE" dirty="0"/>
              <a:t>.</a:t>
            </a:r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45CBCB8F-BE63-4EE6-8643-1438FABF54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1281906"/>
            <a:ext cx="4294187" cy="4294187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  <p:sp>
        <p:nvSpPr>
          <p:cNvPr id="9" name="Frame 2">
            <a:extLst>
              <a:ext uri="{FF2B5EF4-FFF2-40B4-BE49-F238E27FC236}">
                <a16:creationId xmlns:a16="http://schemas.microsoft.com/office/drawing/2014/main" id="{34E72B3A-A3DB-F413-D806-37D400A08CBE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8094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scription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7FD35F18-C2C2-1783-E687-CE02211D5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EB19507-DB5D-3B3B-3062-1974541EB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8020-141B-3646-AA5F-683D5DD2838C}" type="slidenum">
              <a:rPr lang="sv-SE" smtClean="0"/>
              <a:t>‹#›</a:t>
            </a:fld>
            <a:endParaRPr lang="sv-SE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C2B512A3-9228-93D5-C60A-88D45BBF6A8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01814" y="1281906"/>
            <a:ext cx="4294186" cy="4294187"/>
          </a:xfrm>
          <a:solidFill>
            <a:schemeClr val="accent1"/>
          </a:solidFill>
          <a:ln>
            <a:noFill/>
          </a:ln>
        </p:spPr>
        <p:txBody>
          <a:bodyPr lIns="360000" tIns="360000" rIns="360000" bIns="360000" anchor="b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2034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sv-SE" dirty="0" err="1"/>
              <a:t>Click</a:t>
            </a:r>
            <a:r>
              <a:rPr lang="sv-SE" dirty="0"/>
              <a:t> to </a:t>
            </a:r>
            <a:r>
              <a:rPr lang="sv-SE" dirty="0" err="1"/>
              <a:t>write</a:t>
            </a:r>
            <a:r>
              <a:rPr lang="sv-SE" dirty="0"/>
              <a:t> a short text on 6 </a:t>
            </a:r>
            <a:r>
              <a:rPr lang="sv-SE" dirty="0" err="1"/>
              <a:t>lines</a:t>
            </a:r>
            <a:r>
              <a:rPr lang="sv-SE" dirty="0"/>
              <a:t> maximum, </a:t>
            </a:r>
            <a:r>
              <a:rPr lang="sv-SE" dirty="0" err="1"/>
              <a:t>Lorem</a:t>
            </a:r>
            <a:r>
              <a:rPr lang="sv-SE" dirty="0"/>
              <a:t> </a:t>
            </a:r>
            <a:r>
              <a:rPr lang="sv-SE" dirty="0" err="1"/>
              <a:t>ipsum</a:t>
            </a:r>
            <a:r>
              <a:rPr lang="sv-SE" dirty="0"/>
              <a:t> </a:t>
            </a:r>
            <a:r>
              <a:rPr lang="sv-SE" dirty="0" err="1"/>
              <a:t>dolor</a:t>
            </a:r>
            <a:r>
              <a:rPr lang="sv-SE" dirty="0"/>
              <a:t> </a:t>
            </a:r>
            <a:r>
              <a:rPr lang="sv-SE" dirty="0" err="1"/>
              <a:t>sit</a:t>
            </a:r>
            <a:r>
              <a:rPr lang="sv-SE" dirty="0"/>
              <a:t> </a:t>
            </a:r>
            <a:r>
              <a:rPr lang="sv-SE" dirty="0" err="1"/>
              <a:t>amet</a:t>
            </a:r>
            <a:r>
              <a:rPr lang="sv-SE" dirty="0"/>
              <a:t>, </a:t>
            </a:r>
            <a:r>
              <a:rPr lang="sv-SE" dirty="0" err="1"/>
              <a:t>consectetuer</a:t>
            </a:r>
            <a:r>
              <a:rPr lang="sv-SE" dirty="0"/>
              <a:t> </a:t>
            </a:r>
            <a:r>
              <a:rPr lang="sv-SE" dirty="0" err="1"/>
              <a:t>adipiscing</a:t>
            </a:r>
            <a:r>
              <a:rPr lang="sv-SE" dirty="0"/>
              <a:t> elit, sed </a:t>
            </a:r>
            <a:r>
              <a:rPr lang="sv-SE" dirty="0" err="1"/>
              <a:t>diam</a:t>
            </a:r>
            <a:r>
              <a:rPr lang="sv-SE" dirty="0"/>
              <a:t> </a:t>
            </a:r>
            <a:r>
              <a:rPr lang="sv-SE" dirty="0" err="1"/>
              <a:t>nonummy</a:t>
            </a:r>
            <a:r>
              <a:rPr lang="sv-SE" dirty="0"/>
              <a:t> </a:t>
            </a:r>
            <a:r>
              <a:rPr lang="sv-SE" dirty="0" err="1"/>
              <a:t>nibh</a:t>
            </a:r>
            <a:r>
              <a:rPr lang="sv-SE" dirty="0"/>
              <a:t> </a:t>
            </a:r>
            <a:r>
              <a:rPr lang="sv-SE" dirty="0" err="1"/>
              <a:t>euismod</a:t>
            </a:r>
            <a:r>
              <a:rPr lang="sv-SE" dirty="0"/>
              <a:t> </a:t>
            </a:r>
            <a:r>
              <a:rPr lang="sv-SE" dirty="0" err="1"/>
              <a:t>tincidunt</a:t>
            </a:r>
            <a:r>
              <a:rPr lang="sv-SE" dirty="0"/>
              <a:t> ut </a:t>
            </a:r>
            <a:r>
              <a:rPr lang="sv-SE" dirty="0" err="1"/>
              <a:t>laoreet</a:t>
            </a:r>
            <a:r>
              <a:rPr lang="sv-SE" dirty="0"/>
              <a:t> </a:t>
            </a:r>
            <a:r>
              <a:rPr lang="sv-SE" dirty="0" err="1"/>
              <a:t>dolore</a:t>
            </a:r>
            <a:r>
              <a:rPr lang="sv-SE" dirty="0"/>
              <a:t>.</a:t>
            </a:r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45CBCB8F-BE63-4EE6-8643-1438FABF54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1281906"/>
            <a:ext cx="4294187" cy="4294187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  <p:sp>
        <p:nvSpPr>
          <p:cNvPr id="9" name="Frame 2">
            <a:extLst>
              <a:ext uri="{FF2B5EF4-FFF2-40B4-BE49-F238E27FC236}">
                <a16:creationId xmlns:a16="http://schemas.microsoft.com/office/drawing/2014/main" id="{34E72B3A-A3DB-F413-D806-37D400A08CBE}"/>
              </a:ext>
            </a:extLst>
          </p:cNvPr>
          <p:cNvSpPr/>
          <p:nvPr userDrawn="1"/>
        </p:nvSpPr>
        <p:spPr>
          <a:xfrm>
            <a:off x="386317" y="352044"/>
            <a:ext cx="11419367" cy="6153912"/>
          </a:xfrm>
          <a:prstGeom prst="frame">
            <a:avLst>
              <a:gd name="adj1" fmla="val 21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9324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BB1E76-5845-01C9-1D0D-03CFFE6F0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86316" y="347329"/>
            <a:ext cx="11419368" cy="61527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96C21AF-4286-DECE-37A1-E8980687A1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9160" y="655320"/>
            <a:ext cx="4572000" cy="5486400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8E1D6B3-3EC8-6AC4-BE2B-5C732C85679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475413" y="2773680"/>
            <a:ext cx="4572000" cy="336804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spcBef>
                <a:spcPts val="1000"/>
              </a:spcBef>
              <a:buNone/>
              <a:defRPr sz="16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914400" indent="0">
              <a:spcBef>
                <a:spcPts val="1000"/>
              </a:spcBef>
              <a:buNone/>
              <a:defRPr sz="14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371600" indent="0">
              <a:spcBef>
                <a:spcPts val="1000"/>
              </a:spcBef>
              <a:buNone/>
              <a:defRPr sz="12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828800" indent="0">
              <a:spcBef>
                <a:spcPts val="1000"/>
              </a:spcBef>
              <a:buNone/>
              <a:defRPr sz="12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8553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7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76A5A1B4-6CB2-9BD1-33C7-8CC6D9650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30885"/>
            <a:ext cx="10605428" cy="79311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5CAA9DF-FE33-3D7F-F8E7-7C1290CFB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1655181"/>
            <a:ext cx="10605428" cy="4315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B1BCC1B-FA70-9505-2C6B-471A8E24E2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86853" y="6505433"/>
            <a:ext cx="5532120" cy="3525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B195D8D-A06B-228E-B8FA-D4A5852F0E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0213" y="6505433"/>
            <a:ext cx="721468" cy="3525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A28020-141B-3646-AA5F-683D5DD2838C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14" name="Bildobjekt 13" descr="En bild som visar svart, mörker&#10;&#10;Automatiskt genererad beskrivning">
            <a:extLst>
              <a:ext uri="{FF2B5EF4-FFF2-40B4-BE49-F238E27FC236}">
                <a16:creationId xmlns:a16="http://schemas.microsoft.com/office/drawing/2014/main" id="{A939E553-CAE0-BBFD-F437-75B2C2D51C90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11231393" y="6507565"/>
            <a:ext cx="685800" cy="352569"/>
          </a:xfrm>
          <a:prstGeom prst="rect">
            <a:avLst/>
          </a:prstGeom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AB73603B-2615-3790-C3C5-FE7EEF639F59}"/>
              </a:ext>
            </a:extLst>
          </p:cNvPr>
          <p:cNvSpPr txBox="1"/>
          <p:nvPr userDrawn="1"/>
        </p:nvSpPr>
        <p:spPr>
          <a:xfrm>
            <a:off x="386316" y="127753"/>
            <a:ext cx="3911600" cy="2308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sv-SE" sz="900" i="0" dirty="0" err="1">
                <a:latin typeface="+mj-lt"/>
                <a:cs typeface="Times New Roman" panose="02020603050405020304" pitchFamily="18" charset="0"/>
              </a:rPr>
              <a:t>horizon-enlightened.com</a:t>
            </a:r>
            <a:endParaRPr lang="sv-SE" sz="900" i="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010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7" r:id="rId2"/>
    <p:sldLayoutId id="2147483651" r:id="rId3"/>
    <p:sldLayoutId id="2147483681" r:id="rId4"/>
    <p:sldLayoutId id="2147483658" r:id="rId5"/>
    <p:sldLayoutId id="2147483650" r:id="rId6"/>
    <p:sldLayoutId id="2147483652" r:id="rId7"/>
    <p:sldLayoutId id="2147483678" r:id="rId8"/>
    <p:sldLayoutId id="2147483679" r:id="rId9"/>
    <p:sldLayoutId id="2147483675" r:id="rId10"/>
    <p:sldLayoutId id="2147483657" r:id="rId11"/>
    <p:sldLayoutId id="2147483654" r:id="rId12"/>
    <p:sldLayoutId id="2147483656" r:id="rId13"/>
    <p:sldLayoutId id="2147483682" r:id="rId14"/>
    <p:sldLayoutId id="2147483680" r:id="rId15"/>
  </p:sldLayoutIdLst>
  <p:txStyles>
    <p:titleStyle>
      <a:lvl1pPr marL="0" marR="0" indent="0" algn="l" defTabSz="914400" rtl="0" eaLnBrk="1" fontAlgn="auto" latinLnBrk="0" hangingPunct="1">
        <a:lnSpc>
          <a:spcPct val="9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b="0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0" lang="sv-SE" sz="1600" b="0" i="0" u="none" strike="noStrike" kern="1200" cap="none" spc="0" normalizeH="0" baseline="0" dirty="0" smtClean="0">
          <a:ln>
            <a:noFill/>
          </a:ln>
          <a:solidFill>
            <a:srgbClr val="000000"/>
          </a:solidFill>
          <a:effectLst/>
          <a:uLnTx/>
          <a:uFillTx/>
          <a:latin typeface="Arial"/>
          <a:ea typeface="+mn-ea"/>
          <a:cs typeface="Arial" panose="020B0604020202020204" pitchFamily="34" charset="0"/>
        </a:defRPr>
      </a:lvl1pPr>
      <a:lvl2pPr marL="4891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0" lang="sv-SE" sz="1400" b="0" i="0" u="none" strike="noStrike" kern="1200" cap="none" spc="0" normalizeH="0" baseline="0" dirty="0" smtClean="0">
          <a:ln>
            <a:noFill/>
          </a:ln>
          <a:solidFill>
            <a:srgbClr val="000000"/>
          </a:solidFill>
          <a:effectLst/>
          <a:uLnTx/>
          <a:uFillTx/>
          <a:latin typeface="Arial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0" lang="sv-SE" sz="1200" b="0" i="0" u="none" strike="noStrike" kern="1200" cap="none" spc="0" normalizeH="0" baseline="0" dirty="0" smtClean="0">
          <a:ln>
            <a:noFill/>
          </a:ln>
          <a:solidFill>
            <a:srgbClr val="000000"/>
          </a:solidFill>
          <a:effectLst/>
          <a:uLnTx/>
          <a:uFillTx/>
          <a:latin typeface="Arial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0" lang="sv-SE" sz="1000" b="0" i="0" u="none" strike="noStrike" kern="1200" cap="none" spc="0" normalizeH="0" baseline="0" dirty="0" smtClean="0">
          <a:ln>
            <a:noFill/>
          </a:ln>
          <a:solidFill>
            <a:srgbClr val="000000"/>
          </a:solidFill>
          <a:effectLst/>
          <a:uLnTx/>
          <a:uFillTx/>
          <a:latin typeface="Arial"/>
          <a:ea typeface="+mn-ea"/>
          <a:cs typeface="Arial" panose="020B060402020202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0" lang="sv-SE" sz="800" b="0" i="0" u="none" strike="noStrike" kern="1200" cap="none" spc="0" normalizeH="0" baseline="0" dirty="0" smtClean="0">
          <a:ln>
            <a:noFill/>
          </a:ln>
          <a:solidFill>
            <a:srgbClr val="000000"/>
          </a:solidFill>
          <a:effectLst/>
          <a:uLnTx/>
          <a:uFillTx/>
          <a:latin typeface="Arial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55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59" userDrawn="1">
          <p15:clr>
            <a:srgbClr val="F26B43"/>
          </p15:clr>
        </p15:guide>
        <p15:guide id="5" orient="horz" pos="4020" userDrawn="1">
          <p15:clr>
            <a:srgbClr val="F26B43"/>
          </p15:clr>
        </p15:guide>
        <p15:guide id="6" orient="horz" pos="4224" userDrawn="1">
          <p15:clr>
            <a:srgbClr val="F26B43"/>
          </p15:clr>
        </p15:guide>
        <p15:guide id="7" orient="horz" pos="958" userDrawn="1">
          <p15:clr>
            <a:srgbClr val="F26B43"/>
          </p15:clr>
        </p15:guide>
        <p15:guide id="8" orient="horz" pos="1026" userDrawn="1">
          <p15:clr>
            <a:srgbClr val="F26B43"/>
          </p15:clr>
        </p15:guide>
        <p15:guide id="9" orient="horz" pos="377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76A5A1B4-6CB2-9BD1-33C7-8CC6D9650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30885"/>
            <a:ext cx="10605428" cy="79311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dirty="0"/>
              <a:t>Click to edit Master title style</a:t>
            </a:r>
            <a:endParaRPr lang="sv-SE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5CAA9DF-FE33-3D7F-F8E7-7C1290CFB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1655181"/>
            <a:ext cx="10605428" cy="4315248"/>
          </a:xfrm>
          <a:prstGeom prst="rect">
            <a:avLst/>
          </a:prstGeom>
        </p:spPr>
        <p:txBody>
          <a:bodyPr vert="horz" lIns="9000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marL="432000" marR="0" lvl="2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Third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Fourth level</a:t>
            </a:r>
          </a:p>
          <a:p>
            <a:pPr marL="432000" marR="0" lvl="3" indent="-228600" algn="l" defTabSz="914400" rtl="0" eaLnBrk="1" fontAlgn="auto" latinLnBrk="0" hangingPunct="1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Fifth level</a:t>
            </a:r>
          </a:p>
          <a:p>
            <a:pPr lvl="0"/>
            <a:endParaRPr lang="en-GB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B1BCC1B-FA70-9505-2C6B-471A8E24E2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86853" y="6505433"/>
            <a:ext cx="5532120" cy="3525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B195D8D-A06B-228E-B8FA-D4A5852F0E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0213" y="6505433"/>
            <a:ext cx="721468" cy="3525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AA28020-141B-3646-AA5F-683D5DD2838C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A939E553-CAE0-BBFD-F437-75B2C2D51C90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rcRect/>
          <a:stretch/>
        </p:blipFill>
        <p:spPr>
          <a:xfrm>
            <a:off x="11231394" y="6507565"/>
            <a:ext cx="685798" cy="352569"/>
          </a:xfrm>
          <a:prstGeom prst="rect">
            <a:avLst/>
          </a:prstGeom>
        </p:spPr>
      </p:pic>
      <p:sp>
        <p:nvSpPr>
          <p:cNvPr id="4" name="textruta 3">
            <a:extLst>
              <a:ext uri="{FF2B5EF4-FFF2-40B4-BE49-F238E27FC236}">
                <a16:creationId xmlns:a16="http://schemas.microsoft.com/office/drawing/2014/main" id="{3B7A1603-F3A2-12A3-A7F0-B42B71BE1DD6}"/>
              </a:ext>
            </a:extLst>
          </p:cNvPr>
          <p:cNvSpPr txBox="1"/>
          <p:nvPr userDrawn="1"/>
        </p:nvSpPr>
        <p:spPr>
          <a:xfrm>
            <a:off x="386316" y="127753"/>
            <a:ext cx="3911600" cy="2308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sv-SE" sz="900" i="0" dirty="0" err="1">
                <a:latin typeface="+mj-lt"/>
                <a:cs typeface="Times New Roman" panose="02020603050405020304" pitchFamily="18" charset="0"/>
              </a:rPr>
              <a:t>horizon-enlightened.com</a:t>
            </a:r>
            <a:endParaRPr lang="sv-SE" sz="900" i="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6950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</p:sldLayoutIdLst>
  <p:txStyles>
    <p:titleStyle>
      <a:lvl1pPr marL="0" marR="0" indent="0" algn="l" defTabSz="914400" rtl="0" eaLnBrk="1" fontAlgn="auto" latinLnBrk="0" hangingPunct="1">
        <a:lnSpc>
          <a:spcPct val="9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2800" b="0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0" lang="sv-SE" sz="1600" b="0" i="0" u="none" strike="noStrike" kern="1200" cap="none" spc="0" normalizeH="0" baseline="0" dirty="0" smtClean="0">
          <a:ln>
            <a:noFill/>
          </a:ln>
          <a:solidFill>
            <a:schemeClr val="tx1"/>
          </a:solidFill>
          <a:effectLst/>
          <a:uLnTx/>
          <a:uFillTx/>
          <a:latin typeface="Arial"/>
          <a:ea typeface="+mn-ea"/>
          <a:cs typeface="Arial" panose="020B0604020202020204" pitchFamily="34" charset="0"/>
        </a:defRPr>
      </a:lvl1pPr>
      <a:lvl2pPr marL="431800" indent="-2540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kumimoji="0" lang="en-GB" sz="1400" b="0" i="0" u="none" strike="noStrike" kern="1200" cap="none" spc="0" normalizeH="0" baseline="0" noProof="0" dirty="0">
          <a:ln>
            <a:noFill/>
          </a:ln>
          <a:solidFill>
            <a:schemeClr val="tx1"/>
          </a:solidFill>
          <a:effectLst/>
          <a:uLnTx/>
          <a:uFillTx/>
          <a:latin typeface="Arial"/>
          <a:ea typeface="+mn-ea"/>
          <a:cs typeface="Arial" panose="020B0604020202020204" pitchFamily="34" charset="0"/>
        </a:defRPr>
      </a:lvl2pPr>
      <a:lvl3pPr marL="431800" indent="-2540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kumimoji="0" lang="en-GB" sz="1200" b="0" i="0" u="none" strike="noStrike" kern="1200" cap="none" spc="0" normalizeH="0" baseline="0" noProof="0" dirty="0" smtClean="0">
          <a:ln>
            <a:noFill/>
          </a:ln>
          <a:solidFill>
            <a:schemeClr val="tx1"/>
          </a:solidFill>
          <a:effectLst/>
          <a:uLnTx/>
          <a:uFillTx/>
          <a:latin typeface="Arial"/>
          <a:ea typeface="+mn-ea"/>
          <a:cs typeface="+mn-cs"/>
        </a:defRPr>
      </a:lvl3pPr>
      <a:lvl4pPr marL="431800" indent="-2540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kumimoji="0" lang="en-GB" sz="800" b="0" i="0" u="none" strike="noStrike" kern="1200" cap="none" spc="0" normalizeH="0" baseline="0" noProof="0" dirty="0">
          <a:ln>
            <a:noFill/>
          </a:ln>
          <a:solidFill>
            <a:schemeClr val="tx1"/>
          </a:solidFill>
          <a:effectLst/>
          <a:uLnTx/>
          <a:uFillTx/>
          <a:latin typeface="Arial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0" lang="sv-SE" sz="800" b="0" i="0" u="none" strike="noStrike" kern="1200" cap="none" spc="0" normalizeH="0" baseline="0" noProof="0" dirty="0">
          <a:ln>
            <a:noFill/>
          </a:ln>
          <a:solidFill>
            <a:schemeClr val="tx1"/>
          </a:solidFill>
          <a:effectLst/>
          <a:uLnTx/>
          <a:uFillTx/>
          <a:latin typeface="Arial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55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59" userDrawn="1">
          <p15:clr>
            <a:srgbClr val="F26B43"/>
          </p15:clr>
        </p15:guide>
        <p15:guide id="5" orient="horz" pos="4020" userDrawn="1">
          <p15:clr>
            <a:srgbClr val="F26B43"/>
          </p15:clr>
        </p15:guide>
        <p15:guide id="6" orient="horz" pos="4224" userDrawn="1">
          <p15:clr>
            <a:srgbClr val="F26B43"/>
          </p15:clr>
        </p15:guide>
        <p15:guide id="7" orient="horz" pos="958" userDrawn="1">
          <p15:clr>
            <a:srgbClr val="F26B43"/>
          </p15:clr>
        </p15:guide>
        <p15:guide id="8" orient="horz" pos="1026" userDrawn="1">
          <p15:clr>
            <a:srgbClr val="F26B43"/>
          </p15:clr>
        </p15:guide>
        <p15:guide id="9" orient="horz" pos="377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5540D3C-0793-2A2E-6EB8-A9834703A8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C95C62FC-DA79-1EE8-5F34-D109858E41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11582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ENLIGHTENED">
      <a:dk1>
        <a:srgbClr val="000000"/>
      </a:dk1>
      <a:lt1>
        <a:srgbClr val="FFFFFF"/>
      </a:lt1>
      <a:dk2>
        <a:srgbClr val="3F3D48"/>
      </a:dk2>
      <a:lt2>
        <a:srgbClr val="F2F0EC"/>
      </a:lt2>
      <a:accent1>
        <a:srgbClr val="FFB200"/>
      </a:accent1>
      <a:accent2>
        <a:srgbClr val="2B2970"/>
      </a:accent2>
      <a:accent3>
        <a:srgbClr val="FFD87F"/>
      </a:accent3>
      <a:accent4>
        <a:srgbClr val="9593B6"/>
      </a:accent4>
      <a:accent5>
        <a:srgbClr val="05A77F"/>
      </a:accent5>
      <a:accent6>
        <a:srgbClr val="001488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725E0D42-17CA-4648-828E-7BA2D493E8BD}" vid="{12F8AE1B-4F9A-6647-8B87-1750A0BFA590}"/>
    </a:ext>
  </a:extLst>
</a:theme>
</file>

<file path=ppt/theme/theme2.xml><?xml version="1.0" encoding="utf-8"?>
<a:theme xmlns:a="http://schemas.openxmlformats.org/drawingml/2006/main" name="1_Office-tema">
  <a:themeElements>
    <a:clrScheme name="ENLIGHTENED">
      <a:dk1>
        <a:srgbClr val="000000"/>
      </a:dk1>
      <a:lt1>
        <a:srgbClr val="FFFFFF"/>
      </a:lt1>
      <a:dk2>
        <a:srgbClr val="3F3D48"/>
      </a:dk2>
      <a:lt2>
        <a:srgbClr val="F2F0EC"/>
      </a:lt2>
      <a:accent1>
        <a:srgbClr val="FFB200"/>
      </a:accent1>
      <a:accent2>
        <a:srgbClr val="2B2970"/>
      </a:accent2>
      <a:accent3>
        <a:srgbClr val="FFD87F"/>
      </a:accent3>
      <a:accent4>
        <a:srgbClr val="9593B6"/>
      </a:accent4>
      <a:accent5>
        <a:srgbClr val="05A77F"/>
      </a:accent5>
      <a:accent6>
        <a:srgbClr val="001488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725E0D42-17CA-4648-828E-7BA2D493E8BD}" vid="{567AF2BE-A1EE-774C-8046-DA8BD44313A8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2718530325D34E8665751438EFC891" ma:contentTypeVersion="19" ma:contentTypeDescription="Create a new document." ma:contentTypeScope="" ma:versionID="deb54b0dc7a2eb75ea6aa33dcf99f946">
  <xsd:schema xmlns:xsd="http://www.w3.org/2001/XMLSchema" xmlns:xs="http://www.w3.org/2001/XMLSchema" xmlns:p="http://schemas.microsoft.com/office/2006/metadata/properties" xmlns:ns2="33567d86-9585-49b6-99ad-6d418d278a93" xmlns:ns3="e524aaf9-3b9d-4d1a-8aff-d3e6e276afe9" targetNamespace="http://schemas.microsoft.com/office/2006/metadata/properties" ma:root="true" ma:fieldsID="c0c34a72c10a8319292a5fcfdc03a40b" ns2:_="" ns3:_="">
    <xsd:import namespace="33567d86-9585-49b6-99ad-6d418d278a93"/>
    <xsd:import namespace="e524aaf9-3b9d-4d1a-8aff-d3e6e276afe9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_Flow_SignoffStatu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567d86-9585-49b6-99ad-6d418d278a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4e641459-4912-49ee-9047-b22e7d6707d0}" ma:internalName="TaxCatchAll" ma:showField="CatchAllData" ma:web="33567d86-9585-49b6-99ad-6d418d278a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24aaf9-3b9d-4d1a-8aff-d3e6e276afe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Flow_SignoffStatus" ma:index="20" nillable="true" ma:displayName="Sign-off status" ma:internalName="Sign_x002d_off_x0020_status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03cbef6-e0fe-4a01-a350-ea73b9e6992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524aaf9-3b9d-4d1a-8aff-d3e6e276afe9">
      <Terms xmlns="http://schemas.microsoft.com/office/infopath/2007/PartnerControls"/>
    </lcf76f155ced4ddcb4097134ff3c332f>
    <TaxCatchAll xmlns="33567d86-9585-49b6-99ad-6d418d278a93" xsi:nil="true"/>
    <_Flow_SignoffStatus xmlns="e524aaf9-3b9d-4d1a-8aff-d3e6e276afe9" xsi:nil="true"/>
  </documentManagement>
</p:properties>
</file>

<file path=customXml/itemProps1.xml><?xml version="1.0" encoding="utf-8"?>
<ds:datastoreItem xmlns:ds="http://schemas.openxmlformats.org/officeDocument/2006/customXml" ds:itemID="{C2742F4D-03F8-42A4-96F1-DB8266ED932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9A191B-966E-42C8-806A-46C92F7186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3567d86-9585-49b6-99ad-6d418d278a93"/>
    <ds:schemaRef ds:uri="e524aaf9-3b9d-4d1a-8aff-d3e6e276afe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1CA6B04-0088-46E5-AA9E-92CF50DA8348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elements/1.1/"/>
    <ds:schemaRef ds:uri="http://schemas.openxmlformats.org/package/2006/metadata/core-properties"/>
    <ds:schemaRef ds:uri="e524aaf9-3b9d-4d1a-8aff-d3e6e276afe9"/>
    <ds:schemaRef ds:uri="http://purl.org/dc/dcmitype/"/>
    <ds:schemaRef ds:uri="33567d86-9585-49b6-99ad-6d418d278a93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Macintosh PowerPoint</Application>
  <PresentationFormat>Bredbild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2</vt:i4>
      </vt:variant>
      <vt:variant>
        <vt:lpstr>Bildrubriker</vt:lpstr>
      </vt:variant>
      <vt:variant>
        <vt:i4>1</vt:i4>
      </vt:variant>
    </vt:vector>
  </HeadingPairs>
  <TitlesOfParts>
    <vt:vector size="6" baseType="lpstr">
      <vt:lpstr>Aptos</vt:lpstr>
      <vt:lpstr>Arial</vt:lpstr>
      <vt:lpstr>Times New Roman</vt:lpstr>
      <vt:lpstr>Office-tema</vt:lpstr>
      <vt:lpstr>1_Office-tema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Lina Elmebro</dc:creator>
  <cp:lastModifiedBy>Lina Elmebro</cp:lastModifiedBy>
  <cp:revision>1</cp:revision>
  <dcterms:created xsi:type="dcterms:W3CDTF">2024-09-12T13:14:22Z</dcterms:created>
  <dcterms:modified xsi:type="dcterms:W3CDTF">2024-09-12T13:14:46Z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0x010100A02718530325D34E8665751438EFC891</vt:lpwstr>
  </property>
  <property fmtid="{D5CDD505-2E9C-101B-9397-08002B2CF9AE}" pid="3" name="MediaServiceImageTags">
    <vt:lpwstr/>
  </property>
</Properties>
</file>